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77" r:id="rId7"/>
    <p:sldId id="296" r:id="rId8"/>
    <p:sldId id="301" r:id="rId9"/>
    <p:sldId id="302" r:id="rId10"/>
    <p:sldId id="303" r:id="rId11"/>
    <p:sldId id="304" r:id="rId12"/>
    <p:sldId id="305" r:id="rId13"/>
    <p:sldId id="300" r:id="rId14"/>
    <p:sldId id="306" r:id="rId15"/>
    <p:sldId id="307" r:id="rId16"/>
    <p:sldId id="299" r:id="rId17"/>
    <p:sldId id="308" r:id="rId18"/>
    <p:sldId id="298" r:id="rId19"/>
    <p:sldId id="310" r:id="rId20"/>
    <p:sldId id="311" r:id="rId21"/>
    <p:sldId id="312" r:id="rId22"/>
    <p:sldId id="309" r:id="rId23"/>
    <p:sldId id="313" r:id="rId24"/>
    <p:sldId id="294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274B2-5977-4A7B-BEB8-841839E8A924}" v="1597" dt="2023-09-26T09:08:31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3DC274B2-5977-4A7B-BEB8-841839E8A924}"/>
    <pc:docChg chg="undo redo custSel addSld delSld modSld">
      <pc:chgData name="Ben Nienhuis" userId="2c6c04f1-77c7-44b5-a463-93386779ab63" providerId="ADAL" clId="{3DC274B2-5977-4A7B-BEB8-841839E8A924}" dt="2023-09-26T09:08:38.921" v="1789" actId="1076"/>
      <pc:docMkLst>
        <pc:docMk/>
      </pc:docMkLst>
      <pc:sldChg chg="addSp delSp modSp mod">
        <pc:chgData name="Ben Nienhuis" userId="2c6c04f1-77c7-44b5-a463-93386779ab63" providerId="ADAL" clId="{3DC274B2-5977-4A7B-BEB8-841839E8A924}" dt="2023-09-25T09:00:00.712" v="5" actId="1076"/>
        <pc:sldMkLst>
          <pc:docMk/>
          <pc:sldMk cId="1650583079" sldId="259"/>
        </pc:sldMkLst>
        <pc:spChg chg="mod">
          <ac:chgData name="Ben Nienhuis" userId="2c6c04f1-77c7-44b5-a463-93386779ab63" providerId="ADAL" clId="{3DC274B2-5977-4A7B-BEB8-841839E8A924}" dt="2023-09-25T08:46:36.420" v="1" actId="13926"/>
          <ac:spMkLst>
            <pc:docMk/>
            <pc:sldMk cId="1650583079" sldId="259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08:46:38.715" v="2" actId="478"/>
          <ac:picMkLst>
            <pc:docMk/>
            <pc:sldMk cId="1650583079" sldId="259"/>
            <ac:picMk id="3" creationId="{E578BE76-0BF2-7B12-F7D8-1008664DB16D}"/>
          </ac:picMkLst>
        </pc:picChg>
        <pc:picChg chg="del">
          <ac:chgData name="Ben Nienhuis" userId="2c6c04f1-77c7-44b5-a463-93386779ab63" providerId="ADAL" clId="{3DC274B2-5977-4A7B-BEB8-841839E8A924}" dt="2023-09-25T08:46:39.592" v="3" actId="478"/>
          <ac:picMkLst>
            <pc:docMk/>
            <pc:sldMk cId="1650583079" sldId="259"/>
            <ac:picMk id="4" creationId="{FAD28CFC-92B8-3F2A-E0FD-6ECA20BA753A}"/>
          </ac:picMkLst>
        </pc:picChg>
        <pc:picChg chg="add mod">
          <ac:chgData name="Ben Nienhuis" userId="2c6c04f1-77c7-44b5-a463-93386779ab63" providerId="ADAL" clId="{3DC274B2-5977-4A7B-BEB8-841839E8A924}" dt="2023-09-25T09:00:00.712" v="5" actId="1076"/>
          <ac:picMkLst>
            <pc:docMk/>
            <pc:sldMk cId="1650583079" sldId="259"/>
            <ac:picMk id="7" creationId="{ED46B957-F710-0E6E-19C8-FE672A0EDCDE}"/>
          </ac:picMkLst>
        </pc:picChg>
      </pc:sldChg>
      <pc:sldChg chg="modSp modAnim">
        <pc:chgData name="Ben Nienhuis" userId="2c6c04f1-77c7-44b5-a463-93386779ab63" providerId="ADAL" clId="{3DC274B2-5977-4A7B-BEB8-841839E8A924}" dt="2023-09-25T10:49:30.141" v="1008" actId="20577"/>
        <pc:sldMkLst>
          <pc:docMk/>
          <pc:sldMk cId="1131063906" sldId="277"/>
        </pc:sldMkLst>
        <pc:spChg chg="mod">
          <ac:chgData name="Ben Nienhuis" userId="2c6c04f1-77c7-44b5-a463-93386779ab63" providerId="ADAL" clId="{3DC274B2-5977-4A7B-BEB8-841839E8A924}" dt="2023-09-25T10:49:30.141" v="1008" actId="20577"/>
          <ac:spMkLst>
            <pc:docMk/>
            <pc:sldMk cId="1131063906" sldId="277"/>
            <ac:spMk id="6" creationId="{0EC80890-B759-1AC9-14D6-6AEC1032B2D9}"/>
          </ac:spMkLst>
        </pc:spChg>
      </pc:sldChg>
      <pc:sldChg chg="del">
        <pc:chgData name="Ben Nienhuis" userId="2c6c04f1-77c7-44b5-a463-93386779ab63" providerId="ADAL" clId="{3DC274B2-5977-4A7B-BEB8-841839E8A924}" dt="2023-09-25T09:09:25.206" v="240" actId="47"/>
        <pc:sldMkLst>
          <pc:docMk/>
          <pc:sldMk cId="708333235" sldId="278"/>
        </pc:sldMkLst>
      </pc:sldChg>
      <pc:sldChg chg="del">
        <pc:chgData name="Ben Nienhuis" userId="2c6c04f1-77c7-44b5-a463-93386779ab63" providerId="ADAL" clId="{3DC274B2-5977-4A7B-BEB8-841839E8A924}" dt="2023-09-25T09:09:25.865" v="241" actId="47"/>
        <pc:sldMkLst>
          <pc:docMk/>
          <pc:sldMk cId="3441618772" sldId="279"/>
        </pc:sldMkLst>
      </pc:sldChg>
      <pc:sldChg chg="del">
        <pc:chgData name="Ben Nienhuis" userId="2c6c04f1-77c7-44b5-a463-93386779ab63" providerId="ADAL" clId="{3DC274B2-5977-4A7B-BEB8-841839E8A924}" dt="2023-09-25T09:09:30.323" v="247" actId="47"/>
        <pc:sldMkLst>
          <pc:docMk/>
          <pc:sldMk cId="3517610285" sldId="280"/>
        </pc:sldMkLst>
      </pc:sldChg>
      <pc:sldChg chg="del">
        <pc:chgData name="Ben Nienhuis" userId="2c6c04f1-77c7-44b5-a463-93386779ab63" providerId="ADAL" clId="{3DC274B2-5977-4A7B-BEB8-841839E8A924}" dt="2023-09-25T09:09:31.735" v="249" actId="47"/>
        <pc:sldMkLst>
          <pc:docMk/>
          <pc:sldMk cId="3257685035" sldId="281"/>
        </pc:sldMkLst>
      </pc:sldChg>
      <pc:sldChg chg="del">
        <pc:chgData name="Ben Nienhuis" userId="2c6c04f1-77c7-44b5-a463-93386779ab63" providerId="ADAL" clId="{3DC274B2-5977-4A7B-BEB8-841839E8A924}" dt="2023-09-25T09:09:24.357" v="239" actId="47"/>
        <pc:sldMkLst>
          <pc:docMk/>
          <pc:sldMk cId="2333664452" sldId="282"/>
        </pc:sldMkLst>
      </pc:sldChg>
      <pc:sldChg chg="del">
        <pc:chgData name="Ben Nienhuis" userId="2c6c04f1-77c7-44b5-a463-93386779ab63" providerId="ADAL" clId="{3DC274B2-5977-4A7B-BEB8-841839E8A924}" dt="2023-09-25T09:09:27.044" v="243" actId="47"/>
        <pc:sldMkLst>
          <pc:docMk/>
          <pc:sldMk cId="2725268837" sldId="283"/>
        </pc:sldMkLst>
      </pc:sldChg>
      <pc:sldChg chg="del">
        <pc:chgData name="Ben Nienhuis" userId="2c6c04f1-77c7-44b5-a463-93386779ab63" providerId="ADAL" clId="{3DC274B2-5977-4A7B-BEB8-841839E8A924}" dt="2023-09-25T09:09:28.895" v="245" actId="47"/>
        <pc:sldMkLst>
          <pc:docMk/>
          <pc:sldMk cId="39151944" sldId="284"/>
        </pc:sldMkLst>
      </pc:sldChg>
      <pc:sldChg chg="del">
        <pc:chgData name="Ben Nienhuis" userId="2c6c04f1-77c7-44b5-a463-93386779ab63" providerId="ADAL" clId="{3DC274B2-5977-4A7B-BEB8-841839E8A924}" dt="2023-09-25T09:09:28.048" v="244" actId="47"/>
        <pc:sldMkLst>
          <pc:docMk/>
          <pc:sldMk cId="1945355027" sldId="285"/>
        </pc:sldMkLst>
      </pc:sldChg>
      <pc:sldChg chg="del">
        <pc:chgData name="Ben Nienhuis" userId="2c6c04f1-77c7-44b5-a463-93386779ab63" providerId="ADAL" clId="{3DC274B2-5977-4A7B-BEB8-841839E8A924}" dt="2023-09-25T09:09:26.431" v="242" actId="47"/>
        <pc:sldMkLst>
          <pc:docMk/>
          <pc:sldMk cId="4274618484" sldId="286"/>
        </pc:sldMkLst>
      </pc:sldChg>
      <pc:sldChg chg="del">
        <pc:chgData name="Ben Nienhuis" userId="2c6c04f1-77c7-44b5-a463-93386779ab63" providerId="ADAL" clId="{3DC274B2-5977-4A7B-BEB8-841839E8A924}" dt="2023-09-25T09:09:29.710" v="246" actId="47"/>
        <pc:sldMkLst>
          <pc:docMk/>
          <pc:sldMk cId="1039284472" sldId="287"/>
        </pc:sldMkLst>
      </pc:sldChg>
      <pc:sldChg chg="del">
        <pc:chgData name="Ben Nienhuis" userId="2c6c04f1-77c7-44b5-a463-93386779ab63" providerId="ADAL" clId="{3DC274B2-5977-4A7B-BEB8-841839E8A924}" dt="2023-09-25T09:09:31.013" v="248" actId="47"/>
        <pc:sldMkLst>
          <pc:docMk/>
          <pc:sldMk cId="420340088" sldId="288"/>
        </pc:sldMkLst>
      </pc:sldChg>
      <pc:sldChg chg="del">
        <pc:chgData name="Ben Nienhuis" userId="2c6c04f1-77c7-44b5-a463-93386779ab63" providerId="ADAL" clId="{3DC274B2-5977-4A7B-BEB8-841839E8A924}" dt="2023-09-25T09:09:32.506" v="250" actId="47"/>
        <pc:sldMkLst>
          <pc:docMk/>
          <pc:sldMk cId="2503139272" sldId="289"/>
        </pc:sldMkLst>
      </pc:sldChg>
      <pc:sldChg chg="del">
        <pc:chgData name="Ben Nienhuis" userId="2c6c04f1-77c7-44b5-a463-93386779ab63" providerId="ADAL" clId="{3DC274B2-5977-4A7B-BEB8-841839E8A924}" dt="2023-09-25T09:09:33.228" v="251" actId="47"/>
        <pc:sldMkLst>
          <pc:docMk/>
          <pc:sldMk cId="620664953" sldId="290"/>
        </pc:sldMkLst>
      </pc:sldChg>
      <pc:sldChg chg="del">
        <pc:chgData name="Ben Nienhuis" userId="2c6c04f1-77c7-44b5-a463-93386779ab63" providerId="ADAL" clId="{3DC274B2-5977-4A7B-BEB8-841839E8A924}" dt="2023-09-25T09:09:34.059" v="252" actId="47"/>
        <pc:sldMkLst>
          <pc:docMk/>
          <pc:sldMk cId="3171299147" sldId="291"/>
        </pc:sldMkLst>
      </pc:sldChg>
      <pc:sldChg chg="del">
        <pc:chgData name="Ben Nienhuis" userId="2c6c04f1-77c7-44b5-a463-93386779ab63" providerId="ADAL" clId="{3DC274B2-5977-4A7B-BEB8-841839E8A924}" dt="2023-09-25T09:09:35.913" v="253" actId="47"/>
        <pc:sldMkLst>
          <pc:docMk/>
          <pc:sldMk cId="1754668878" sldId="292"/>
        </pc:sldMkLst>
      </pc:sldChg>
      <pc:sldChg chg="del">
        <pc:chgData name="Ben Nienhuis" userId="2c6c04f1-77c7-44b5-a463-93386779ab63" providerId="ADAL" clId="{3DC274B2-5977-4A7B-BEB8-841839E8A924}" dt="2023-09-25T09:09:37.342" v="254" actId="47"/>
        <pc:sldMkLst>
          <pc:docMk/>
          <pc:sldMk cId="3578889331" sldId="293"/>
        </pc:sldMkLst>
      </pc:sldChg>
      <pc:sldChg chg="addSp delSp modSp mod">
        <pc:chgData name="Ben Nienhuis" userId="2c6c04f1-77c7-44b5-a463-93386779ab63" providerId="ADAL" clId="{3DC274B2-5977-4A7B-BEB8-841839E8A924}" dt="2023-09-25T09:11:39.370" v="260" actId="1076"/>
        <pc:sldMkLst>
          <pc:docMk/>
          <pc:sldMk cId="1891721347" sldId="294"/>
        </pc:sldMkLst>
        <pc:spChg chg="mod">
          <ac:chgData name="Ben Nienhuis" userId="2c6c04f1-77c7-44b5-a463-93386779ab63" providerId="ADAL" clId="{3DC274B2-5977-4A7B-BEB8-841839E8A924}" dt="2023-09-25T09:09:44.784" v="256" actId="6549"/>
          <ac:spMkLst>
            <pc:docMk/>
            <pc:sldMk cId="1891721347" sldId="294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09:11:06.357" v="257" actId="478"/>
          <ac:picMkLst>
            <pc:docMk/>
            <pc:sldMk cId="1891721347" sldId="294"/>
            <ac:picMk id="3" creationId="{A02B5868-D624-AF36-0EDD-E15FF00AB6D7}"/>
          </ac:picMkLst>
        </pc:picChg>
        <pc:picChg chg="add mod">
          <ac:chgData name="Ben Nienhuis" userId="2c6c04f1-77c7-44b5-a463-93386779ab63" providerId="ADAL" clId="{3DC274B2-5977-4A7B-BEB8-841839E8A924}" dt="2023-09-25T09:11:39.370" v="260" actId="1076"/>
          <ac:picMkLst>
            <pc:docMk/>
            <pc:sldMk cId="1891721347" sldId="294"/>
            <ac:picMk id="4" creationId="{52CDC479-D0E1-78D8-7181-0B44D13CA1AA}"/>
          </ac:picMkLst>
        </pc:picChg>
      </pc:sldChg>
      <pc:sldChg chg="add del">
        <pc:chgData name="Ben Nienhuis" userId="2c6c04f1-77c7-44b5-a463-93386779ab63" providerId="ADAL" clId="{3DC274B2-5977-4A7B-BEB8-841839E8A924}" dt="2023-09-25T09:19:12.805" v="532" actId="47"/>
        <pc:sldMkLst>
          <pc:docMk/>
          <pc:sldMk cId="2995732358" sldId="295"/>
        </pc:sldMkLst>
      </pc:sldChg>
      <pc:sldChg chg="modSp add mod modAnim">
        <pc:chgData name="Ben Nienhuis" userId="2c6c04f1-77c7-44b5-a463-93386779ab63" providerId="ADAL" clId="{3DC274B2-5977-4A7B-BEB8-841839E8A924}" dt="2023-09-25T09:12:37.527" v="271" actId="1076"/>
        <pc:sldMkLst>
          <pc:docMk/>
          <pc:sldMk cId="84534944" sldId="296"/>
        </pc:sldMkLst>
        <pc:spChg chg="mod">
          <ac:chgData name="Ben Nienhuis" userId="2c6c04f1-77c7-44b5-a463-93386779ab63" providerId="ADAL" clId="{3DC274B2-5977-4A7B-BEB8-841839E8A924}" dt="2023-09-25T09:12:30.097" v="269" actId="6549"/>
          <ac:spMkLst>
            <pc:docMk/>
            <pc:sldMk cId="84534944" sldId="296"/>
            <ac:spMk id="6" creationId="{0EC80890-B759-1AC9-14D6-6AEC1032B2D9}"/>
          </ac:spMkLst>
        </pc:spChg>
        <pc:picChg chg="mod">
          <ac:chgData name="Ben Nienhuis" userId="2c6c04f1-77c7-44b5-a463-93386779ab63" providerId="ADAL" clId="{3DC274B2-5977-4A7B-BEB8-841839E8A924}" dt="2023-09-25T09:12:35.487" v="270" actId="1076"/>
          <ac:picMkLst>
            <pc:docMk/>
            <pc:sldMk cId="84534944" sldId="296"/>
            <ac:picMk id="5" creationId="{7A4AF102-75F5-758B-A083-31A07E20F249}"/>
          </ac:picMkLst>
        </pc:picChg>
        <pc:picChg chg="mod">
          <ac:chgData name="Ben Nienhuis" userId="2c6c04f1-77c7-44b5-a463-93386779ab63" providerId="ADAL" clId="{3DC274B2-5977-4A7B-BEB8-841839E8A924}" dt="2023-09-25T09:12:37.527" v="271" actId="1076"/>
          <ac:picMkLst>
            <pc:docMk/>
            <pc:sldMk cId="84534944" sldId="296"/>
            <ac:picMk id="7" creationId="{8D401F48-A546-702D-ED3F-BE13371BE5A0}"/>
          </ac:picMkLst>
        </pc:picChg>
      </pc:sldChg>
      <pc:sldChg chg="modSp add del modAnim">
        <pc:chgData name="Ben Nienhuis" userId="2c6c04f1-77c7-44b5-a463-93386779ab63" providerId="ADAL" clId="{3DC274B2-5977-4A7B-BEB8-841839E8A924}" dt="2023-09-25T12:32:38.037" v="1783" actId="47"/>
        <pc:sldMkLst>
          <pc:docMk/>
          <pc:sldMk cId="3307125020" sldId="297"/>
        </pc:sldMkLst>
        <pc:spChg chg="mod">
          <ac:chgData name="Ben Nienhuis" userId="2c6c04f1-77c7-44b5-a463-93386779ab63" providerId="ADAL" clId="{3DC274B2-5977-4A7B-BEB8-841839E8A924}" dt="2023-09-25T12:06:39.652" v="1734" actId="6549"/>
          <ac:spMkLst>
            <pc:docMk/>
            <pc:sldMk cId="3307125020" sldId="297"/>
            <ac:spMk id="6" creationId="{0EC80890-B759-1AC9-14D6-6AEC1032B2D9}"/>
          </ac:spMkLst>
        </pc:spChg>
      </pc:sldChg>
      <pc:sldChg chg="addSp delSp modSp add mod modAnim">
        <pc:chgData name="Ben Nienhuis" userId="2c6c04f1-77c7-44b5-a463-93386779ab63" providerId="ADAL" clId="{3DC274B2-5977-4A7B-BEB8-841839E8A924}" dt="2023-09-25T11:52:23.518" v="1681" actId="1076"/>
        <pc:sldMkLst>
          <pc:docMk/>
          <pc:sldMk cId="770921078" sldId="298"/>
        </pc:sldMkLst>
        <pc:spChg chg="mod">
          <ac:chgData name="Ben Nienhuis" userId="2c6c04f1-77c7-44b5-a463-93386779ab63" providerId="ADAL" clId="{3DC274B2-5977-4A7B-BEB8-841839E8A924}" dt="2023-09-25T11:51:33.378" v="1679" actId="20577"/>
          <ac:spMkLst>
            <pc:docMk/>
            <pc:sldMk cId="770921078" sldId="298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11:52:23.518" v="1681" actId="1076"/>
          <ac:picMkLst>
            <pc:docMk/>
            <pc:sldMk cId="770921078" sldId="298"/>
            <ac:picMk id="4" creationId="{36DFF701-25F9-C210-D38E-8C8E144BA081}"/>
          </ac:picMkLst>
        </pc:picChg>
        <pc:picChg chg="del">
          <ac:chgData name="Ben Nienhuis" userId="2c6c04f1-77c7-44b5-a463-93386779ab63" providerId="ADAL" clId="{3DC274B2-5977-4A7B-BEB8-841839E8A924}" dt="2023-09-25T09:15:09.105" v="338" actId="478"/>
          <ac:picMkLst>
            <pc:docMk/>
            <pc:sldMk cId="770921078" sldId="298"/>
            <ac:picMk id="5" creationId="{7A4AF102-75F5-758B-A083-31A07E20F249}"/>
          </ac:picMkLst>
        </pc:picChg>
        <pc:picChg chg="del">
          <ac:chgData name="Ben Nienhuis" userId="2c6c04f1-77c7-44b5-a463-93386779ab63" providerId="ADAL" clId="{3DC274B2-5977-4A7B-BEB8-841839E8A924}" dt="2023-09-25T09:15:09.825" v="339" actId="478"/>
          <ac:picMkLst>
            <pc:docMk/>
            <pc:sldMk cId="770921078" sldId="298"/>
            <ac:picMk id="7" creationId="{8D401F48-A546-702D-ED3F-BE13371BE5A0}"/>
          </ac:picMkLst>
        </pc:picChg>
      </pc:sldChg>
      <pc:sldChg chg="delSp modSp add mod modAnim">
        <pc:chgData name="Ben Nienhuis" userId="2c6c04f1-77c7-44b5-a463-93386779ab63" providerId="ADAL" clId="{3DC274B2-5977-4A7B-BEB8-841839E8A924}" dt="2023-09-25T11:29:26" v="1360" actId="20577"/>
        <pc:sldMkLst>
          <pc:docMk/>
          <pc:sldMk cId="941114217" sldId="299"/>
        </pc:sldMkLst>
        <pc:spChg chg="mod">
          <ac:chgData name="Ben Nienhuis" userId="2c6c04f1-77c7-44b5-a463-93386779ab63" providerId="ADAL" clId="{3DC274B2-5977-4A7B-BEB8-841839E8A924}" dt="2023-09-25T11:29:26" v="1360" actId="20577"/>
          <ac:spMkLst>
            <pc:docMk/>
            <pc:sldMk cId="941114217" sldId="299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09:14:40.919" v="327" actId="478"/>
          <ac:picMkLst>
            <pc:docMk/>
            <pc:sldMk cId="941114217" sldId="299"/>
            <ac:picMk id="5" creationId="{7A4AF102-75F5-758B-A083-31A07E20F249}"/>
          </ac:picMkLst>
        </pc:picChg>
        <pc:picChg chg="del">
          <ac:chgData name="Ben Nienhuis" userId="2c6c04f1-77c7-44b5-a463-93386779ab63" providerId="ADAL" clId="{3DC274B2-5977-4A7B-BEB8-841839E8A924}" dt="2023-09-25T09:14:41.747" v="328" actId="478"/>
          <ac:picMkLst>
            <pc:docMk/>
            <pc:sldMk cId="941114217" sldId="299"/>
            <ac:picMk id="7" creationId="{8D401F48-A546-702D-ED3F-BE13371BE5A0}"/>
          </ac:picMkLst>
        </pc:picChg>
      </pc:sldChg>
      <pc:sldChg chg="addSp delSp modSp add mod addAnim delAnim modAnim">
        <pc:chgData name="Ben Nienhuis" userId="2c6c04f1-77c7-44b5-a463-93386779ab63" providerId="ADAL" clId="{3DC274B2-5977-4A7B-BEB8-841839E8A924}" dt="2023-09-25T11:13:39.629" v="1213" actId="14100"/>
        <pc:sldMkLst>
          <pc:docMk/>
          <pc:sldMk cId="3429548414" sldId="300"/>
        </pc:sldMkLst>
        <pc:spChg chg="add del mod">
          <ac:chgData name="Ben Nienhuis" userId="2c6c04f1-77c7-44b5-a463-93386779ab63" providerId="ADAL" clId="{3DC274B2-5977-4A7B-BEB8-841839E8A924}" dt="2023-09-25T09:14:01.127" v="307" actId="478"/>
          <ac:spMkLst>
            <pc:docMk/>
            <pc:sldMk cId="3429548414" sldId="300"/>
            <ac:spMk id="4" creationId="{7EA159D6-957E-7559-A9C8-CA8E39EE7376}"/>
          </ac:spMkLst>
        </pc:spChg>
        <pc:spChg chg="add del mod">
          <ac:chgData name="Ben Nienhuis" userId="2c6c04f1-77c7-44b5-a463-93386779ab63" providerId="ADAL" clId="{3DC274B2-5977-4A7B-BEB8-841839E8A924}" dt="2023-09-25T09:14:01.127" v="307" actId="478"/>
          <ac:spMkLst>
            <pc:docMk/>
            <pc:sldMk cId="3429548414" sldId="300"/>
            <ac:spMk id="6" creationId="{0EC80890-B759-1AC9-14D6-6AEC1032B2D9}"/>
          </ac:spMkLst>
        </pc:spChg>
        <pc:picChg chg="add del">
          <ac:chgData name="Ben Nienhuis" userId="2c6c04f1-77c7-44b5-a463-93386779ab63" providerId="ADAL" clId="{3DC274B2-5977-4A7B-BEB8-841839E8A924}" dt="2023-09-25T09:14:06.436" v="310" actId="478"/>
          <ac:picMkLst>
            <pc:docMk/>
            <pc:sldMk cId="3429548414" sldId="300"/>
            <ac:picMk id="5" creationId="{7A4AF102-75F5-758B-A083-31A07E20F249}"/>
          </ac:picMkLst>
        </pc:picChg>
        <pc:picChg chg="add del">
          <ac:chgData name="Ben Nienhuis" userId="2c6c04f1-77c7-44b5-a463-93386779ab63" providerId="ADAL" clId="{3DC274B2-5977-4A7B-BEB8-841839E8A924}" dt="2023-09-25T09:14:07.314" v="311" actId="478"/>
          <ac:picMkLst>
            <pc:docMk/>
            <pc:sldMk cId="3429548414" sldId="300"/>
            <ac:picMk id="7" creationId="{8D401F48-A546-702D-ED3F-BE13371BE5A0}"/>
          </ac:picMkLst>
        </pc:picChg>
        <pc:picChg chg="add mod">
          <ac:chgData name="Ben Nienhuis" userId="2c6c04f1-77c7-44b5-a463-93386779ab63" providerId="ADAL" clId="{3DC274B2-5977-4A7B-BEB8-841839E8A924}" dt="2023-09-25T11:13:39.629" v="1213" actId="14100"/>
          <ac:picMkLst>
            <pc:docMk/>
            <pc:sldMk cId="3429548414" sldId="300"/>
            <ac:picMk id="8" creationId="{264D67D3-60AA-D966-9898-4CDC55F127BF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5T09:21:12.637" v="570" actId="1076"/>
        <pc:sldMkLst>
          <pc:docMk/>
          <pc:sldMk cId="158206797" sldId="301"/>
        </pc:sldMkLst>
        <pc:spChg chg="mod">
          <ac:chgData name="Ben Nienhuis" userId="2c6c04f1-77c7-44b5-a463-93386779ab63" providerId="ADAL" clId="{3DC274B2-5977-4A7B-BEB8-841839E8A924}" dt="2023-09-25T09:18:53.108" v="531" actId="20577"/>
          <ac:spMkLst>
            <pc:docMk/>
            <pc:sldMk cId="158206797" sldId="301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09:21:12.637" v="570" actId="1076"/>
          <ac:picMkLst>
            <pc:docMk/>
            <pc:sldMk cId="158206797" sldId="301"/>
            <ac:picMk id="3" creationId="{7BEF352A-431A-AC97-B1D7-6103C1154200}"/>
          </ac:picMkLst>
        </pc:picChg>
        <pc:picChg chg="add del">
          <ac:chgData name="Ben Nienhuis" userId="2c6c04f1-77c7-44b5-a463-93386779ab63" providerId="ADAL" clId="{3DC274B2-5977-4A7B-BEB8-841839E8A924}" dt="2023-09-25T09:15:26.863" v="340" actId="478"/>
          <ac:picMkLst>
            <pc:docMk/>
            <pc:sldMk cId="158206797" sldId="301"/>
            <ac:picMk id="5" creationId="{7A4AF102-75F5-758B-A083-31A07E20F249}"/>
          </ac:picMkLst>
        </pc:picChg>
        <pc:picChg chg="add del">
          <ac:chgData name="Ben Nienhuis" userId="2c6c04f1-77c7-44b5-a463-93386779ab63" providerId="ADAL" clId="{3DC274B2-5977-4A7B-BEB8-841839E8A924}" dt="2023-09-25T09:15:27.801" v="341" actId="478"/>
          <ac:picMkLst>
            <pc:docMk/>
            <pc:sldMk cId="158206797" sldId="301"/>
            <ac:picMk id="7" creationId="{8D401F48-A546-702D-ED3F-BE13371BE5A0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5T09:24:26.267" v="680" actId="1076"/>
        <pc:sldMkLst>
          <pc:docMk/>
          <pc:sldMk cId="2115088019" sldId="302"/>
        </pc:sldMkLst>
        <pc:spChg chg="mod">
          <ac:chgData name="Ben Nienhuis" userId="2c6c04f1-77c7-44b5-a463-93386779ab63" providerId="ADAL" clId="{3DC274B2-5977-4A7B-BEB8-841839E8A924}" dt="2023-09-25T09:23:57.968" v="676" actId="20577"/>
          <ac:spMkLst>
            <pc:docMk/>
            <pc:sldMk cId="2115088019" sldId="302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09:21:59.162" v="645" actId="478"/>
          <ac:picMkLst>
            <pc:docMk/>
            <pc:sldMk cId="2115088019" sldId="302"/>
            <ac:picMk id="3" creationId="{7BEF352A-431A-AC97-B1D7-6103C1154200}"/>
          </ac:picMkLst>
        </pc:picChg>
        <pc:picChg chg="add mod">
          <ac:chgData name="Ben Nienhuis" userId="2c6c04f1-77c7-44b5-a463-93386779ab63" providerId="ADAL" clId="{3DC274B2-5977-4A7B-BEB8-841839E8A924}" dt="2023-09-25T09:24:26.267" v="680" actId="1076"/>
          <ac:picMkLst>
            <pc:docMk/>
            <pc:sldMk cId="2115088019" sldId="302"/>
            <ac:picMk id="4" creationId="{27FD2F8C-333D-7630-5F49-3E2C252199E7}"/>
          </ac:picMkLst>
        </pc:picChg>
      </pc:sldChg>
      <pc:sldChg chg="addSp delSp modSp add mod delAnim modAnim">
        <pc:chgData name="Ben Nienhuis" userId="2c6c04f1-77c7-44b5-a463-93386779ab63" providerId="ADAL" clId="{3DC274B2-5977-4A7B-BEB8-841839E8A924}" dt="2023-09-25T10:50:55.859" v="1097" actId="20577"/>
        <pc:sldMkLst>
          <pc:docMk/>
          <pc:sldMk cId="1313596047" sldId="303"/>
        </pc:sldMkLst>
        <pc:spChg chg="mod">
          <ac:chgData name="Ben Nienhuis" userId="2c6c04f1-77c7-44b5-a463-93386779ab63" providerId="ADAL" clId="{3DC274B2-5977-4A7B-BEB8-841839E8A924}" dt="2023-09-25T10:50:55.859" v="1097" actId="20577"/>
          <ac:spMkLst>
            <pc:docMk/>
            <pc:sldMk cId="1313596047" sldId="303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09:57:58.671" v="879" actId="1076"/>
          <ac:picMkLst>
            <pc:docMk/>
            <pc:sldMk cId="1313596047" sldId="303"/>
            <ac:picMk id="3" creationId="{55856E69-D63F-5F8B-231B-E47F409607FF}"/>
          </ac:picMkLst>
        </pc:picChg>
        <pc:picChg chg="del">
          <ac:chgData name="Ben Nienhuis" userId="2c6c04f1-77c7-44b5-a463-93386779ab63" providerId="ADAL" clId="{3DC274B2-5977-4A7B-BEB8-841839E8A924}" dt="2023-09-25T09:31:50.609" v="682" actId="478"/>
          <ac:picMkLst>
            <pc:docMk/>
            <pc:sldMk cId="1313596047" sldId="303"/>
            <ac:picMk id="4" creationId="{27FD2F8C-333D-7630-5F49-3E2C252199E7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5T10:51:08.550" v="1098" actId="313"/>
        <pc:sldMkLst>
          <pc:docMk/>
          <pc:sldMk cId="1129461973" sldId="304"/>
        </pc:sldMkLst>
        <pc:spChg chg="mod">
          <ac:chgData name="Ben Nienhuis" userId="2c6c04f1-77c7-44b5-a463-93386779ab63" providerId="ADAL" clId="{3DC274B2-5977-4A7B-BEB8-841839E8A924}" dt="2023-09-25T10:51:08.550" v="1098" actId="313"/>
          <ac:spMkLst>
            <pc:docMk/>
            <pc:sldMk cId="1129461973" sldId="304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10:04:18.227" v="882" actId="478"/>
          <ac:picMkLst>
            <pc:docMk/>
            <pc:sldMk cId="1129461973" sldId="304"/>
            <ac:picMk id="3" creationId="{55856E69-D63F-5F8B-231B-E47F409607FF}"/>
          </ac:picMkLst>
        </pc:picChg>
        <pc:picChg chg="add mod">
          <ac:chgData name="Ben Nienhuis" userId="2c6c04f1-77c7-44b5-a463-93386779ab63" providerId="ADAL" clId="{3DC274B2-5977-4A7B-BEB8-841839E8A924}" dt="2023-09-25T10:50:21.378" v="1061" actId="1076"/>
          <ac:picMkLst>
            <pc:docMk/>
            <pc:sldMk cId="1129461973" sldId="304"/>
            <ac:picMk id="4" creationId="{161F8A00-8382-6D6E-B116-05113257F280}"/>
          </ac:picMkLst>
        </pc:picChg>
      </pc:sldChg>
      <pc:sldChg chg="delSp modSp add mod modAnim">
        <pc:chgData name="Ben Nienhuis" userId="2c6c04f1-77c7-44b5-a463-93386779ab63" providerId="ADAL" clId="{3DC274B2-5977-4A7B-BEB8-841839E8A924}" dt="2023-09-25T11:05:56.656" v="1209" actId="478"/>
        <pc:sldMkLst>
          <pc:docMk/>
          <pc:sldMk cId="199819052" sldId="305"/>
        </pc:sldMkLst>
        <pc:spChg chg="mod">
          <ac:chgData name="Ben Nienhuis" userId="2c6c04f1-77c7-44b5-a463-93386779ab63" providerId="ADAL" clId="{3DC274B2-5977-4A7B-BEB8-841839E8A924}" dt="2023-09-25T11:05:53.794" v="1208" actId="20577"/>
          <ac:spMkLst>
            <pc:docMk/>
            <pc:sldMk cId="199819052" sldId="305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11:05:56.656" v="1209" actId="478"/>
          <ac:picMkLst>
            <pc:docMk/>
            <pc:sldMk cId="199819052" sldId="305"/>
            <ac:picMk id="4" creationId="{161F8A00-8382-6D6E-B116-05113257F280}"/>
          </ac:picMkLst>
        </pc:picChg>
      </pc:sldChg>
      <pc:sldChg chg="addSp delSp modSp add mod delAnim modAnim">
        <pc:chgData name="Ben Nienhuis" userId="2c6c04f1-77c7-44b5-a463-93386779ab63" providerId="ADAL" clId="{3DC274B2-5977-4A7B-BEB8-841839E8A924}" dt="2023-09-25T11:33:12.608" v="1408" actId="6549"/>
        <pc:sldMkLst>
          <pc:docMk/>
          <pc:sldMk cId="736785870" sldId="306"/>
        </pc:sldMkLst>
        <pc:spChg chg="mod">
          <ac:chgData name="Ben Nienhuis" userId="2c6c04f1-77c7-44b5-a463-93386779ab63" providerId="ADAL" clId="{3DC274B2-5977-4A7B-BEB8-841839E8A924}" dt="2023-09-25T11:33:12.608" v="1408" actId="6549"/>
          <ac:spMkLst>
            <pc:docMk/>
            <pc:sldMk cId="736785870" sldId="306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11:15:06.524" v="1222" actId="1076"/>
          <ac:picMkLst>
            <pc:docMk/>
            <pc:sldMk cId="736785870" sldId="306"/>
            <ac:picMk id="4" creationId="{D73A2D14-6C23-F889-1C9C-0EBEBC1CEBB3}"/>
          </ac:picMkLst>
        </pc:picChg>
        <pc:picChg chg="del">
          <ac:chgData name="Ben Nienhuis" userId="2c6c04f1-77c7-44b5-a463-93386779ab63" providerId="ADAL" clId="{3DC274B2-5977-4A7B-BEB8-841839E8A924}" dt="2023-09-25T11:13:48.693" v="1215" actId="478"/>
          <ac:picMkLst>
            <pc:docMk/>
            <pc:sldMk cId="736785870" sldId="306"/>
            <ac:picMk id="8" creationId="{264D67D3-60AA-D966-9898-4CDC55F127BF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5T11:37:26.479" v="1458" actId="14100"/>
        <pc:sldMkLst>
          <pc:docMk/>
          <pc:sldMk cId="2416361793" sldId="307"/>
        </pc:sldMkLst>
        <pc:spChg chg="mod">
          <ac:chgData name="Ben Nienhuis" userId="2c6c04f1-77c7-44b5-a463-93386779ab63" providerId="ADAL" clId="{3DC274B2-5977-4A7B-BEB8-841839E8A924}" dt="2023-09-25T11:37:26.479" v="1458" actId="14100"/>
          <ac:spMkLst>
            <pc:docMk/>
            <pc:sldMk cId="2416361793" sldId="307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11:33:43.387" v="1413" actId="478"/>
          <ac:picMkLst>
            <pc:docMk/>
            <pc:sldMk cId="2416361793" sldId="307"/>
            <ac:picMk id="4" creationId="{D73A2D14-6C23-F889-1C9C-0EBEBC1CEBB3}"/>
          </ac:picMkLst>
        </pc:picChg>
        <pc:picChg chg="add mod ord">
          <ac:chgData name="Ben Nienhuis" userId="2c6c04f1-77c7-44b5-a463-93386779ab63" providerId="ADAL" clId="{3DC274B2-5977-4A7B-BEB8-841839E8A924}" dt="2023-09-25T11:35:18.345" v="1421" actId="1076"/>
          <ac:picMkLst>
            <pc:docMk/>
            <pc:sldMk cId="2416361793" sldId="307"/>
            <ac:picMk id="5" creationId="{C93C4F66-0D2E-08A6-B522-CB93D7DFBB85}"/>
          </ac:picMkLst>
        </pc:picChg>
      </pc:sldChg>
      <pc:sldChg chg="add del">
        <pc:chgData name="Ben Nienhuis" userId="2c6c04f1-77c7-44b5-a463-93386779ab63" providerId="ADAL" clId="{3DC274B2-5977-4A7B-BEB8-841839E8A924}" dt="2023-09-25T11:33:21.637" v="1410" actId="2890"/>
        <pc:sldMkLst>
          <pc:docMk/>
          <pc:sldMk cId="4136261738" sldId="307"/>
        </pc:sldMkLst>
      </pc:sldChg>
      <pc:sldChg chg="addSp modSp add mod modAnim">
        <pc:chgData name="Ben Nienhuis" userId="2c6c04f1-77c7-44b5-a463-93386779ab63" providerId="ADAL" clId="{3DC274B2-5977-4A7B-BEB8-841839E8A924}" dt="2023-09-25T11:49:10.220" v="1602" actId="14100"/>
        <pc:sldMkLst>
          <pc:docMk/>
          <pc:sldMk cId="3595793959" sldId="308"/>
        </pc:sldMkLst>
        <pc:spChg chg="mod">
          <ac:chgData name="Ben Nienhuis" userId="2c6c04f1-77c7-44b5-a463-93386779ab63" providerId="ADAL" clId="{3DC274B2-5977-4A7B-BEB8-841839E8A924}" dt="2023-09-25T11:48:41.689" v="1596" actId="20577"/>
          <ac:spMkLst>
            <pc:docMk/>
            <pc:sldMk cId="3595793959" sldId="308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11:49:10.220" v="1602" actId="14100"/>
          <ac:picMkLst>
            <pc:docMk/>
            <pc:sldMk cId="3595793959" sldId="308"/>
            <ac:picMk id="4" creationId="{28067D80-3DB6-DEEB-33AF-DBEE04CFF9A9}"/>
          </ac:picMkLst>
        </pc:picChg>
      </pc:sldChg>
      <pc:sldChg chg="addSp delSp modSp add mod">
        <pc:chgData name="Ben Nienhuis" userId="2c6c04f1-77c7-44b5-a463-93386779ab63" providerId="ADAL" clId="{3DC274B2-5977-4A7B-BEB8-841839E8A924}" dt="2023-09-25T12:32:34.915" v="1782" actId="1076"/>
        <pc:sldMkLst>
          <pc:docMk/>
          <pc:sldMk cId="783703035" sldId="309"/>
        </pc:sldMkLst>
        <pc:spChg chg="mod">
          <ac:chgData name="Ben Nienhuis" userId="2c6c04f1-77c7-44b5-a463-93386779ab63" providerId="ADAL" clId="{3DC274B2-5977-4A7B-BEB8-841839E8A924}" dt="2023-09-25T11:49:51.474" v="1605" actId="20577"/>
          <ac:spMkLst>
            <pc:docMk/>
            <pc:sldMk cId="783703035" sldId="309"/>
            <ac:spMk id="6" creationId="{0EC80890-B759-1AC9-14D6-6AEC1032B2D9}"/>
          </ac:spMkLst>
        </pc:spChg>
        <pc:graphicFrameChg chg="add del mod">
          <ac:chgData name="Ben Nienhuis" userId="2c6c04f1-77c7-44b5-a463-93386779ab63" providerId="ADAL" clId="{3DC274B2-5977-4A7B-BEB8-841839E8A924}" dt="2023-09-25T12:31:18.747" v="1750" actId="478"/>
          <ac:graphicFrameMkLst>
            <pc:docMk/>
            <pc:sldMk cId="783703035" sldId="309"/>
            <ac:graphicFrameMk id="3" creationId="{EF69FD62-BA64-D657-735A-9AD5DD8B4358}"/>
          </ac:graphicFrameMkLst>
        </pc:graphicFrameChg>
        <pc:graphicFrameChg chg="add mod modGraphic">
          <ac:chgData name="Ben Nienhuis" userId="2c6c04f1-77c7-44b5-a463-93386779ab63" providerId="ADAL" clId="{3DC274B2-5977-4A7B-BEB8-841839E8A924}" dt="2023-09-25T12:32:34.915" v="1782" actId="1076"/>
          <ac:graphicFrameMkLst>
            <pc:docMk/>
            <pc:sldMk cId="783703035" sldId="309"/>
            <ac:graphicFrameMk id="4" creationId="{8B53BE92-E18B-A53C-A3A4-5CF6DA095390}"/>
          </ac:graphicFrameMkLst>
        </pc:graphicFrameChg>
      </pc:sldChg>
      <pc:sldChg chg="addSp delSp modSp add mod modAnim">
        <pc:chgData name="Ben Nienhuis" userId="2c6c04f1-77c7-44b5-a463-93386779ab63" providerId="ADAL" clId="{3DC274B2-5977-4A7B-BEB8-841839E8A924}" dt="2023-09-25T11:57:03.565" v="1710" actId="1076"/>
        <pc:sldMkLst>
          <pc:docMk/>
          <pc:sldMk cId="3021110664" sldId="310"/>
        </pc:sldMkLst>
        <pc:spChg chg="mod">
          <ac:chgData name="Ben Nienhuis" userId="2c6c04f1-77c7-44b5-a463-93386779ab63" providerId="ADAL" clId="{3DC274B2-5977-4A7B-BEB8-841839E8A924}" dt="2023-09-25T11:55:07.228" v="1703" actId="27636"/>
          <ac:spMkLst>
            <pc:docMk/>
            <pc:sldMk cId="3021110664" sldId="310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11:53:12.211" v="1684" actId="478"/>
          <ac:picMkLst>
            <pc:docMk/>
            <pc:sldMk cId="3021110664" sldId="310"/>
            <ac:picMk id="4" creationId="{36DFF701-25F9-C210-D38E-8C8E144BA081}"/>
          </ac:picMkLst>
        </pc:picChg>
        <pc:picChg chg="add del mod">
          <ac:chgData name="Ben Nienhuis" userId="2c6c04f1-77c7-44b5-a463-93386779ab63" providerId="ADAL" clId="{3DC274B2-5977-4A7B-BEB8-841839E8A924}" dt="2023-09-25T11:55:58.949" v="1706" actId="478"/>
          <ac:picMkLst>
            <pc:docMk/>
            <pc:sldMk cId="3021110664" sldId="310"/>
            <ac:picMk id="5" creationId="{269C330D-B0E4-2F07-3F2C-6A49618ACFCE}"/>
          </ac:picMkLst>
        </pc:picChg>
        <pc:picChg chg="add mod">
          <ac:chgData name="Ben Nienhuis" userId="2c6c04f1-77c7-44b5-a463-93386779ab63" providerId="ADAL" clId="{3DC274B2-5977-4A7B-BEB8-841839E8A924}" dt="2023-09-25T11:56:29.309" v="1708" actId="1076"/>
          <ac:picMkLst>
            <pc:docMk/>
            <pc:sldMk cId="3021110664" sldId="310"/>
            <ac:picMk id="8" creationId="{760389F7-A910-7448-AD11-1763C724B162}"/>
          </ac:picMkLst>
        </pc:picChg>
        <pc:picChg chg="add mod">
          <ac:chgData name="Ben Nienhuis" userId="2c6c04f1-77c7-44b5-a463-93386779ab63" providerId="ADAL" clId="{3DC274B2-5977-4A7B-BEB8-841839E8A924}" dt="2023-09-25T11:57:03.565" v="1710" actId="1076"/>
          <ac:picMkLst>
            <pc:docMk/>
            <pc:sldMk cId="3021110664" sldId="310"/>
            <ac:picMk id="10" creationId="{D74F345A-7AD7-B333-B3AE-A5ED50CDE487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5T12:25:32.079" v="1742" actId="20577"/>
        <pc:sldMkLst>
          <pc:docMk/>
          <pc:sldMk cId="978513215" sldId="311"/>
        </pc:sldMkLst>
        <pc:spChg chg="mod">
          <ac:chgData name="Ben Nienhuis" userId="2c6c04f1-77c7-44b5-a463-93386779ab63" providerId="ADAL" clId="{3DC274B2-5977-4A7B-BEB8-841839E8A924}" dt="2023-09-25T12:25:32.079" v="1742" actId="20577"/>
          <ac:spMkLst>
            <pc:docMk/>
            <pc:sldMk cId="978513215" sldId="311"/>
            <ac:spMk id="6" creationId="{0EC80890-B759-1AC9-14D6-6AEC1032B2D9}"/>
          </ac:spMkLst>
        </pc:spChg>
        <pc:picChg chg="add mod">
          <ac:chgData name="Ben Nienhuis" userId="2c6c04f1-77c7-44b5-a463-93386779ab63" providerId="ADAL" clId="{3DC274B2-5977-4A7B-BEB8-841839E8A924}" dt="2023-09-25T12:06:23.583" v="1733" actId="14100"/>
          <ac:picMkLst>
            <pc:docMk/>
            <pc:sldMk cId="978513215" sldId="311"/>
            <ac:picMk id="3" creationId="{75082E3D-93F9-D884-1345-A55971176B2F}"/>
          </ac:picMkLst>
        </pc:picChg>
        <pc:picChg chg="del">
          <ac:chgData name="Ben Nienhuis" userId="2c6c04f1-77c7-44b5-a463-93386779ab63" providerId="ADAL" clId="{3DC274B2-5977-4A7B-BEB8-841839E8A924}" dt="2023-09-25T11:57:30.244" v="1727" actId="478"/>
          <ac:picMkLst>
            <pc:docMk/>
            <pc:sldMk cId="978513215" sldId="311"/>
            <ac:picMk id="8" creationId="{760389F7-A910-7448-AD11-1763C724B162}"/>
          </ac:picMkLst>
        </pc:picChg>
        <pc:picChg chg="del">
          <ac:chgData name="Ben Nienhuis" userId="2c6c04f1-77c7-44b5-a463-93386779ab63" providerId="ADAL" clId="{3DC274B2-5977-4A7B-BEB8-841839E8A924}" dt="2023-09-25T11:57:31.499" v="1728" actId="478"/>
          <ac:picMkLst>
            <pc:docMk/>
            <pc:sldMk cId="978513215" sldId="311"/>
            <ac:picMk id="10" creationId="{D74F345A-7AD7-B333-B3AE-A5ED50CDE487}"/>
          </ac:picMkLst>
        </pc:picChg>
      </pc:sldChg>
      <pc:sldChg chg="addSp delSp modSp add mod delAnim">
        <pc:chgData name="Ben Nienhuis" userId="2c6c04f1-77c7-44b5-a463-93386779ab63" providerId="ADAL" clId="{3DC274B2-5977-4A7B-BEB8-841839E8A924}" dt="2023-09-25T12:25:38.051" v="1744" actId="20577"/>
        <pc:sldMkLst>
          <pc:docMk/>
          <pc:sldMk cId="125784188" sldId="312"/>
        </pc:sldMkLst>
        <pc:spChg chg="mod">
          <ac:chgData name="Ben Nienhuis" userId="2c6c04f1-77c7-44b5-a463-93386779ab63" providerId="ADAL" clId="{3DC274B2-5977-4A7B-BEB8-841839E8A924}" dt="2023-09-25T12:25:38.051" v="1744" actId="20577"/>
          <ac:spMkLst>
            <pc:docMk/>
            <pc:sldMk cId="125784188" sldId="312"/>
            <ac:spMk id="6" creationId="{0EC80890-B759-1AC9-14D6-6AEC1032B2D9}"/>
          </ac:spMkLst>
        </pc:spChg>
        <pc:picChg chg="del">
          <ac:chgData name="Ben Nienhuis" userId="2c6c04f1-77c7-44b5-a463-93386779ab63" providerId="ADAL" clId="{3DC274B2-5977-4A7B-BEB8-841839E8A924}" dt="2023-09-25T12:07:11.272" v="1736" actId="478"/>
          <ac:picMkLst>
            <pc:docMk/>
            <pc:sldMk cId="125784188" sldId="312"/>
            <ac:picMk id="3" creationId="{75082E3D-93F9-D884-1345-A55971176B2F}"/>
          </ac:picMkLst>
        </pc:picChg>
        <pc:picChg chg="add mod">
          <ac:chgData name="Ben Nienhuis" userId="2c6c04f1-77c7-44b5-a463-93386779ab63" providerId="ADAL" clId="{3DC274B2-5977-4A7B-BEB8-841839E8A924}" dt="2023-09-25T12:07:47.312" v="1740" actId="1076"/>
          <ac:picMkLst>
            <pc:docMk/>
            <pc:sldMk cId="125784188" sldId="312"/>
            <ac:picMk id="5" creationId="{F3ED40B7-DE75-EC97-2F5F-C77FF88BD0C1}"/>
          </ac:picMkLst>
        </pc:picChg>
      </pc:sldChg>
      <pc:sldChg chg="addSp delSp modSp add mod modAnim">
        <pc:chgData name="Ben Nienhuis" userId="2c6c04f1-77c7-44b5-a463-93386779ab63" providerId="ADAL" clId="{3DC274B2-5977-4A7B-BEB8-841839E8A924}" dt="2023-09-26T09:08:38.921" v="1789" actId="1076"/>
        <pc:sldMkLst>
          <pc:docMk/>
          <pc:sldMk cId="947209072" sldId="313"/>
        </pc:sldMkLst>
        <pc:graphicFrameChg chg="del">
          <ac:chgData name="Ben Nienhuis" userId="2c6c04f1-77c7-44b5-a463-93386779ab63" providerId="ADAL" clId="{3DC274B2-5977-4A7B-BEB8-841839E8A924}" dt="2023-09-26T09:08:08.408" v="1785" actId="478"/>
          <ac:graphicFrameMkLst>
            <pc:docMk/>
            <pc:sldMk cId="947209072" sldId="313"/>
            <ac:graphicFrameMk id="4" creationId="{8B53BE92-E18B-A53C-A3A4-5CF6DA095390}"/>
          </ac:graphicFrameMkLst>
        </pc:graphicFrameChg>
        <pc:picChg chg="add mod">
          <ac:chgData name="Ben Nienhuis" userId="2c6c04f1-77c7-44b5-a463-93386779ab63" providerId="ADAL" clId="{3DC274B2-5977-4A7B-BEB8-841839E8A924}" dt="2023-09-26T09:08:38.921" v="1789" actId="1076"/>
          <ac:picMkLst>
            <pc:docMk/>
            <pc:sldMk cId="947209072" sldId="313"/>
            <ac:picMk id="3" creationId="{B9B49DD6-A113-5A45-8908-98BE020BAA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9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68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62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666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370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76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553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81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58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3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1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40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12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90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8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49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19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nTWj9FFV9Y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9XZUAhNK1s?feature=oembed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E0otRL7fBo?feature=oembed" TargetMode="Externa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MxMNHRb1B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 Van der Knaap OWS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8" name="Onlinemedia 7" title="Corporate movie Van der Knaap Group">
            <a:hlinkClick r:id="" action="ppaction://media"/>
            <a:extLst>
              <a:ext uri="{FF2B5EF4-FFF2-40B4-BE49-F238E27FC236}">
                <a16:creationId xmlns:a16="http://schemas.microsoft.com/office/drawing/2014/main" id="{264D67D3-60AA-D966-9898-4CDC55F127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0000" y="2375548"/>
            <a:ext cx="7583755" cy="42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 Van der Knaap OWS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Duurzame Teeltsystemen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Bioreactor  Eiwitten-&gt; NO3</a:t>
            </a:r>
          </a:p>
          <a:p>
            <a:pPr marL="342900" indent="-342900"/>
            <a:r>
              <a:rPr lang="nl-NL" dirty="0"/>
              <a:t>Biologisch  stikstof</a:t>
            </a:r>
          </a:p>
          <a:p>
            <a:pPr marL="342900" indent="-342900"/>
            <a:r>
              <a:rPr lang="nl-NL" dirty="0"/>
              <a:t>Wetgeving Europa</a:t>
            </a:r>
          </a:p>
          <a:p>
            <a:pPr marL="342900" indent="-342900"/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3A2D14-6C23-F889-1C9C-0EBEBC1CE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7392"/>
            <a:ext cx="5965200" cy="48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3C4F66-0D2E-08A6-B522-CB93D7DF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61" y="1893875"/>
            <a:ext cx="7099878" cy="3571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656000"/>
            <a:ext cx="7740000" cy="486609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dirty="0"/>
              <a:t>3.  Van der Knaap OWS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342900" indent="-342900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sz="2800" dirty="0"/>
              <a:t>In deze bioreactor worden resteiwitten en -aminozuren omgezet in nitraatstikstof (NO3--N) door specifieke bacteriën te gebruiken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3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nl-NL" dirty="0"/>
              <a:t>Plant Health Cure</a:t>
            </a:r>
          </a:p>
          <a:p>
            <a:pPr marL="457200" indent="-457200">
              <a:buAutoNum type="arabicPeriod" startAt="4"/>
            </a:pPr>
            <a:endParaRPr lang="nl-NL" dirty="0"/>
          </a:p>
          <a:p>
            <a:pPr marL="457200" indent="-457200"/>
            <a:r>
              <a:rPr lang="nl-NL" dirty="0"/>
              <a:t>Visie</a:t>
            </a:r>
          </a:p>
          <a:p>
            <a:pPr indent="0">
              <a:buNone/>
            </a:pPr>
            <a:r>
              <a:rPr lang="nl-NL" dirty="0"/>
              <a:t>	De beste gewasbescherming komt vanuit de 	eigen plantweerbaarheid</a:t>
            </a:r>
          </a:p>
          <a:p>
            <a:pPr marL="342900" indent="-342900"/>
            <a:r>
              <a:rPr lang="nl-NL" dirty="0"/>
              <a:t>Missie</a:t>
            </a:r>
          </a:p>
          <a:p>
            <a:pPr marL="342900" lvl="1" indent="-342900"/>
            <a:r>
              <a:rPr lang="nl-NL" dirty="0"/>
              <a:t>		Ontwikkelen nuttige bodemschimmels, 	bodembacteriën en plantaardige meststoffen die 	bodemleven stimuleren en planten weerbaar 	maken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1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nl-NL" dirty="0"/>
              <a:t>Plant Health Cure</a:t>
            </a:r>
          </a:p>
          <a:p>
            <a:pPr marL="457200" indent="-457200">
              <a:buAutoNum type="arabicPeriod" startAt="4"/>
            </a:pPr>
            <a:endParaRPr lang="nl-NL" dirty="0"/>
          </a:p>
          <a:p>
            <a:pPr marL="457200" indent="-457200"/>
            <a:r>
              <a:rPr lang="nl-NL" dirty="0"/>
              <a:t>Soorten meststoffen:</a:t>
            </a:r>
          </a:p>
          <a:p>
            <a:pPr marL="457200" indent="-457200"/>
            <a:r>
              <a:rPr lang="nl-NL" dirty="0" err="1"/>
              <a:t>Biovin</a:t>
            </a:r>
            <a:r>
              <a:rPr lang="nl-NL" dirty="0"/>
              <a:t> een extract van druivenresten</a:t>
            </a:r>
          </a:p>
          <a:p>
            <a:pPr marL="457200" indent="-457200"/>
            <a:r>
              <a:rPr lang="nl-NL" dirty="0"/>
              <a:t>OPF diverse concentraties aardappel</a:t>
            </a:r>
          </a:p>
          <a:p>
            <a:pPr indent="0">
              <a:buNone/>
            </a:pPr>
            <a:r>
              <a:rPr lang="nl-NL" dirty="0"/>
              <a:t>       en suikerbiet extracten</a:t>
            </a:r>
          </a:p>
          <a:p>
            <a:pPr marL="457200" indent="-457200"/>
            <a:endParaRPr lang="nl-NL" dirty="0"/>
          </a:p>
          <a:p>
            <a:pPr marL="457200" indent="-457200"/>
            <a:endParaRPr lang="nl-NL" dirty="0"/>
          </a:p>
          <a:p>
            <a:pPr marL="457200" indent="-457200"/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067D80-3DB6-DEEB-33AF-DBEE04CF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183" y="2696547"/>
            <a:ext cx="2963383" cy="35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5. </a:t>
            </a:r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Biologische vloeibare meststoffen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Afvalstromen omzetten in nieuwe producten</a:t>
            </a:r>
          </a:p>
          <a:p>
            <a:pPr marL="342900" indent="-342900"/>
            <a:r>
              <a:rPr lang="nl-NL" dirty="0"/>
              <a:t>Het verhogen van de voedingswaarde</a:t>
            </a:r>
          </a:p>
          <a:p>
            <a:pPr marL="342900" indent="-342900"/>
            <a:r>
              <a:rPr lang="nl-NL" dirty="0"/>
              <a:t>Opbrengsten van gewassen verhogen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DFF701-25F9-C210-D38E-8C8E144B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13" y="4616171"/>
            <a:ext cx="794834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5. </a:t>
            </a:r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r>
              <a:rPr lang="nl-NL" dirty="0"/>
              <a:t>  2 soorten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u="sng" dirty="0"/>
              <a:t>De laag-organische meststoffen </a:t>
            </a:r>
            <a:r>
              <a:rPr lang="nl-NL" dirty="0"/>
              <a:t>zijn het beste voor sommige klanten, omdat ze een 100% plantaardige en transparante vloeistof zijn, waardoor ze direct op te nemen zijn voor de plant, geen verstoppingen in systemen veroorzaken en een Vegan certificaat dragen. </a:t>
            </a:r>
          </a:p>
          <a:p>
            <a:pPr marL="457200" indent="-457200">
              <a:buAutoNum type="arabicPeriod"/>
            </a:pPr>
            <a:r>
              <a:rPr lang="nl-NL" u="sng" dirty="0"/>
              <a:t>De hoog-organische producten</a:t>
            </a:r>
            <a:r>
              <a:rPr lang="nl-NL" dirty="0"/>
              <a:t> zijn beter voor een aantal klanten, waaronder buitentelers en thuisgebruikers, omdat ze een goede voeding bieden voor een voordeliger tarief dan het premium product..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0389F7-A910-7448-AD11-1763C724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100" y="714452"/>
            <a:ext cx="1386960" cy="20270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4F345A-7AD7-B333-B3AE-A5ED50CDE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100" y="4047866"/>
            <a:ext cx="1501270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4. </a:t>
            </a:r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r>
              <a:rPr lang="nl-NL" dirty="0"/>
              <a:t> Calculator</a:t>
            </a:r>
          </a:p>
          <a:p>
            <a:endParaRPr lang="nl-NL" dirty="0"/>
          </a:p>
        </p:txBody>
      </p:sp>
      <p:pic>
        <p:nvPicPr>
          <p:cNvPr id="3" name="Onlinemedia 2" title="Biota Nutri Calculator">
            <a:hlinkClick r:id="" action="ppaction://media"/>
            <a:extLst>
              <a:ext uri="{FF2B5EF4-FFF2-40B4-BE49-F238E27FC236}">
                <a16:creationId xmlns:a16="http://schemas.microsoft.com/office/drawing/2014/main" id="{75082E3D-93F9-D884-1345-A55971176B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0000" y="2404226"/>
            <a:ext cx="6734669" cy="38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4. </a:t>
            </a:r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r>
              <a:rPr lang="nl-NL" dirty="0"/>
              <a:t> Calculator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ED40B7-DE75-EC97-2F5F-C77FF88B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04" y="2228231"/>
            <a:ext cx="7848868" cy="41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6. Verschil meststoffen en biostimulanten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B53BE92-E18B-A53C-A3A4-5CF6DA095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58721"/>
              </p:ext>
            </p:extLst>
          </p:nvPr>
        </p:nvGraphicFramePr>
        <p:xfrm>
          <a:off x="2012000" y="2669763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114913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1688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Meststoffen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Biostimulanten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6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Meststoffen zijn stoffen die essentiële voedingsstoffen leveren aan planten, zoals stikstof, fosfor, kalium en micronutriënten. Deze voedingsstoffen zijn cruciaal voor de groei en ontwikkeling van planten.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Biostimulanten zijn producten die de groei, ontwikkeling en stressweerstand van planten verbeteren, maar ze bevatten geen directe voedingsstoffen zoals meststoffen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8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 15/09 Introductie</a:t>
            </a:r>
          </a:p>
          <a:p>
            <a:r>
              <a:rPr lang="nl-NL" dirty="0"/>
              <a:t>Les 2 22/09 Organische bemesting volle grond</a:t>
            </a:r>
          </a:p>
          <a:p>
            <a:r>
              <a:rPr lang="nl-NL" dirty="0">
                <a:highlight>
                  <a:srgbClr val="FFFF00"/>
                </a:highlight>
              </a:rPr>
              <a:t>Les 3 29/09 Organische bemesting substraat</a:t>
            </a:r>
          </a:p>
          <a:p>
            <a:r>
              <a:rPr lang="nl-NL" dirty="0"/>
              <a:t>Les 4 13/10 Toedienen organische meststoffen</a:t>
            </a:r>
          </a:p>
          <a:p>
            <a:r>
              <a:rPr lang="nl-NL" dirty="0"/>
              <a:t>Les 5 20/10 Milieu en bemesting</a:t>
            </a:r>
          </a:p>
          <a:p>
            <a:r>
              <a:rPr lang="nl-NL" dirty="0"/>
              <a:t>Les 6 03/11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46B957-F710-0E6E-19C8-FE672A0E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10" y="3903669"/>
            <a:ext cx="3886537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6. Verschil meststoffen en biostimulanten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" name="Onlinemedia 2" title="Biostimulanten en de versterking van het gewas | Maarten Casteleijn">
            <a:hlinkClick r:id="" action="ppaction://media"/>
            <a:extLst>
              <a:ext uri="{FF2B5EF4-FFF2-40B4-BE49-F238E27FC236}">
                <a16:creationId xmlns:a16="http://schemas.microsoft.com/office/drawing/2014/main" id="{B9B49DD6-A113-5A45-8908-98BE020BAA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2572" y="2354144"/>
            <a:ext cx="6018245" cy="34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Opdracht   Maak lesbrief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CDC479-D0E1-78D8-7181-0B44D13C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43" y="2415044"/>
            <a:ext cx="5634113" cy="38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3 Organische bemesting substraat</a:t>
            </a:r>
          </a:p>
          <a:p>
            <a:pPr marL="457200" indent="-457200">
              <a:buAutoNum type="arabicPeriod"/>
            </a:pPr>
            <a:r>
              <a:rPr lang="nl-NL" dirty="0"/>
              <a:t>Bespreken lesbrief 1 &amp; 2</a:t>
            </a:r>
          </a:p>
          <a:p>
            <a:pPr marL="457200" indent="-457200">
              <a:buAutoNum type="arabicPeriod"/>
            </a:pPr>
            <a:r>
              <a:rPr lang="nl-NL" dirty="0"/>
              <a:t>Organische meststoffen toedienen in substraat</a:t>
            </a:r>
          </a:p>
          <a:p>
            <a:pPr marL="457200" indent="-457200">
              <a:buAutoNum type="arabicPeriod"/>
            </a:pPr>
            <a:r>
              <a:rPr lang="nl-NL" dirty="0"/>
              <a:t>Van der Knaap OWS</a:t>
            </a:r>
          </a:p>
          <a:p>
            <a:pPr marL="457200" indent="-457200">
              <a:buAutoNum type="arabicPeriod"/>
            </a:pPr>
            <a:r>
              <a:rPr lang="nl-NL" dirty="0"/>
              <a:t>Plant Health Cure</a:t>
            </a:r>
          </a:p>
          <a:p>
            <a:pPr marL="457200" indent="-457200">
              <a:buAutoNum type="arabicPeriod"/>
            </a:pPr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Verschil meststoffen en biostimulanten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4AF102-75F5-758B-A083-31A07E20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67" y="5078794"/>
            <a:ext cx="2819400" cy="16192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401F48-A546-702D-ED3F-BE13371BE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557" y="5078794"/>
            <a:ext cx="2915079" cy="16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Bespreken lesbrief 1 &amp; 2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4AF102-75F5-758B-A083-31A07E20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45" y="2820786"/>
            <a:ext cx="2819400" cy="16192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401F48-A546-702D-ED3F-BE13371BE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417" y="2807592"/>
            <a:ext cx="2915079" cy="16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Oplosbare organische meststoffen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Als we spreken over bemesting in substraat dan kunnen denken 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- een basis bemesting vermengen in het substraat</a:t>
            </a:r>
          </a:p>
          <a:p>
            <a:pPr indent="0">
              <a:buNone/>
            </a:pPr>
            <a:r>
              <a:rPr lang="nl-NL" dirty="0"/>
              <a:t>- gericht bemesten met in het gietwater opgeloste meststoffen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EF352A-431A-AC97-B1D7-6103C115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774" y="4606521"/>
            <a:ext cx="3095431" cy="18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Oplosbare organische meststoffen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Een basis bemesting vermengen in het substraat</a:t>
            </a:r>
          </a:p>
          <a:p>
            <a:pPr indent="0">
              <a:buNone/>
            </a:pPr>
            <a:r>
              <a:rPr lang="nl-NL" dirty="0"/>
              <a:t>Kijkje nemen bij een producent: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Onlinemedia 3" title="De (af)levering van... Ferm-O-Feed | Organische meststoffen | afl. 17">
            <a:hlinkClick r:id="" action="ppaction://media"/>
            <a:extLst>
              <a:ext uri="{FF2B5EF4-FFF2-40B4-BE49-F238E27FC236}">
                <a16:creationId xmlns:a16="http://schemas.microsoft.com/office/drawing/2014/main" id="{27FD2F8C-333D-7630-5F49-3E2C252199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66572" y="3251433"/>
            <a:ext cx="5810898" cy="32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Oplosbare organische meststoffen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Een basis bemesting vermengen in het substraat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Altijd voorraad bemesting</a:t>
            </a:r>
          </a:p>
          <a:p>
            <a:pPr marL="457200" indent="-457200">
              <a:buAutoNum type="arabicPeriod"/>
            </a:pPr>
            <a:r>
              <a:rPr lang="nl-NL" dirty="0"/>
              <a:t>Op basis van onverteerde materialen</a:t>
            </a:r>
          </a:p>
          <a:p>
            <a:pPr marL="457200" indent="-457200">
              <a:buAutoNum type="arabicPeriod"/>
            </a:pPr>
            <a:r>
              <a:rPr lang="nl-NL" dirty="0"/>
              <a:t>Micro-organisme, bacteriën en schimmels nodig</a:t>
            </a:r>
          </a:p>
          <a:p>
            <a:pPr marL="457200" indent="-457200">
              <a:buAutoNum type="arabicPeriod"/>
            </a:pPr>
            <a:r>
              <a:rPr lang="nl-NL" dirty="0"/>
              <a:t>Bij gesteriliseerde potgrond ontbreekt microleven</a:t>
            </a:r>
          </a:p>
          <a:p>
            <a:pPr marL="457200" indent="-457200">
              <a:buAutoNum type="arabicPeriod"/>
            </a:pPr>
            <a:r>
              <a:rPr lang="nl-NL" dirty="0"/>
              <a:t>Daarom bijvoorbeeld wat koemest of compost toevoegen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856E69-D63F-5F8B-231B-E47F4096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50" y="5216396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Oplosbare organische meststoffen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Gericht bemesten met in het gietwater opgeloste meststoffen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Steeds meer vloeibare organische meststoffen</a:t>
            </a:r>
          </a:p>
          <a:p>
            <a:pPr marL="457200" indent="-457200">
              <a:buAutoNum type="arabicPeriod"/>
            </a:pPr>
            <a:r>
              <a:rPr lang="nl-NL" dirty="0"/>
              <a:t>Voordeel toedienen wanneer nodig</a:t>
            </a:r>
          </a:p>
          <a:p>
            <a:pPr marL="457200" indent="-457200">
              <a:buAutoNum type="arabicPeriod"/>
            </a:pPr>
            <a:r>
              <a:rPr lang="nl-NL" dirty="0"/>
              <a:t>Sneller werkend</a:t>
            </a:r>
          </a:p>
          <a:p>
            <a:pPr marL="457200" indent="-457200">
              <a:buAutoNum type="arabicPeriod"/>
            </a:pPr>
            <a:r>
              <a:rPr lang="nl-NL" dirty="0"/>
              <a:t>Op basis van micro-organisme of planten extracten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1F8A00-8382-6D6E-B116-05113257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6" y="5075853"/>
            <a:ext cx="2177143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Oplosbare organische meststoffen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 kijken nu naar 3 leveranciers van oplosbare organische meststoffen: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Van der Knaap</a:t>
            </a:r>
          </a:p>
          <a:p>
            <a:pPr marL="342900" indent="-342900"/>
            <a:r>
              <a:rPr lang="nl-NL" dirty="0"/>
              <a:t>PHC</a:t>
            </a:r>
          </a:p>
          <a:p>
            <a:pPr marL="342900" indent="-342900"/>
            <a:r>
              <a:rPr lang="nl-NL" dirty="0" err="1"/>
              <a:t>Biota</a:t>
            </a:r>
            <a:r>
              <a:rPr lang="nl-NL" dirty="0"/>
              <a:t> </a:t>
            </a:r>
            <a:r>
              <a:rPr lang="nl-NL" dirty="0" err="1"/>
              <a:t>Nutri</a:t>
            </a:r>
            <a:endParaRPr lang="nl-NL" dirty="0"/>
          </a:p>
          <a:p>
            <a:pPr marL="342900" indent="-342900"/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4FF3B0-5108-456E-B884-32EA1A225D2E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673</TotalTime>
  <Words>560</Words>
  <Application>Microsoft Office PowerPoint</Application>
  <PresentationFormat>Breedbeeld</PresentationFormat>
  <Paragraphs>167</Paragraphs>
  <Slides>21</Slides>
  <Notes>20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Achtergroen PP van zone</vt:lpstr>
      <vt:lpstr>PowerPoint-presentatie</vt:lpstr>
      <vt:lpstr>Bemesting Periode 1 23/24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5</cp:revision>
  <dcterms:created xsi:type="dcterms:W3CDTF">2021-01-11T10:50:43Z</dcterms:created>
  <dcterms:modified xsi:type="dcterms:W3CDTF">2023-09-26T09:08:40Z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